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81" r:id="rId20"/>
    <p:sldId id="284" r:id="rId21"/>
    <p:sldId id="285" r:id="rId22"/>
    <p:sldId id="286" r:id="rId23"/>
    <p:sldId id="273" r:id="rId24"/>
    <p:sldId id="275" r:id="rId25"/>
    <p:sldId id="276" r:id="rId26"/>
    <p:sldId id="277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  <a:srgbClr val="FF33CC"/>
    <a:srgbClr val="ADA5A6"/>
    <a:srgbClr val="FEFCED"/>
    <a:srgbClr val="FEF0FE"/>
    <a:srgbClr val="B3E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C5188-2433-8E64-0D6B-546FC7228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1C25FE-4825-FEAD-3A0D-ED598DA75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B9F90F-A1C0-562E-F0AF-C8FDEB75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EE2595-D232-DD7D-6E9A-F1D5B2AB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98D955-AFD3-5364-F814-B4893F61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92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6D17F-A915-168C-D297-55F8C83C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3B217A-8889-5047-2ED2-A040B476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B1616-AF79-74E4-3EE4-D6C5E5C46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7F607-80F3-DF60-C112-2A9CCA0F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6ACD0-9743-2541-19E5-26A76EF3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4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789AF1D-B6C3-4ECF-59F8-567E8231F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208F87-0A18-AE93-B03C-E11D69164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C99AB0-7A87-F1A0-3AD1-64C0FD49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FF4E2-1E90-2B03-F1DA-13A3703B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3311D-6028-C3AC-2EFC-3F7A93A4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62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C581D-4678-6198-0D80-7F7BAB3E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5E230-08AF-BBB1-5739-7317C6AB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BE7F9-FCF9-E875-5EAF-A267EA08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48C52-9A95-E81D-5ED7-46C0361F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9721CF-52D0-F978-4A5F-331FC450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871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94E68-7EA0-708F-4FDB-5EEC7004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C2B151-5685-2919-6213-1E35EEE47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8F195-1D74-40CA-7CD5-978919AE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743072-A526-DC50-AB5D-35A83D613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C1957-A0CD-132F-614F-A5F0B5C1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6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A24E0-9791-C822-7207-0BA8F926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7CB9EE-3B5C-5037-39C4-B1D599EBF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6FB47E-4847-1BEE-9945-3C969DCB5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D27722-E828-BE48-7F51-3DB2A1C0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70F296-E94C-94F0-0851-33DB5E9E5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0FEA85-3A9E-1C65-8F91-D50B1401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4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BC6A9-2126-7426-AE03-5DB11DB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13B09-5711-97BB-5275-B019053D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5CD798-21B6-A184-80A3-E4BD7DBB0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BE5471-9B54-0175-DEA2-FE59F88D1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A4CDF5-A256-8E69-C801-DA876E0AF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DBC186-A4F1-947D-2750-00EACBCF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15084A-4974-8A83-A84C-B3980186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86FB55-2AAA-B896-C267-E44AFDC5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6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B0F14-FCAB-9A63-F86F-3E4FE35DC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601DB1-8423-3C91-664B-2FA0C9DF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D589E0-F18C-33C2-92C3-537700EE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97617E-6C7E-BC79-8FAF-85626D8E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99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5120E8-3673-219D-BE80-34EFE2DE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9FBACF-49E4-8D50-5451-1540738B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CBE384-6B9A-2D9F-2A9C-5BD0F3DA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54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8F642-0956-434E-EFAF-14358E11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E2DEA-6F4F-1D50-F1CA-D563DF75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C470C6-CC40-F1B4-532C-12F1D38F1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CFA6FC-858F-9D19-24F8-A7B42707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4919D6-4FBE-F3EF-CE08-3B01AD46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92593C-9675-403E-A82A-2C303D1D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19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7B919-E310-53AF-46E1-A5FFE0FB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261334-515D-E664-AE5E-45F5B55DB3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26BA34-2669-48A1-3B94-0CFB3C41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8FE7D6-A028-7BD7-933B-5ECED230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9816B4-365F-369B-5906-0F0AAC39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4BD5FA-54CB-AFAB-1E11-60DF488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77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254931-AED8-8EFA-9B60-219EEC5E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625CBD-268F-0419-1C62-E2BDF3371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8FE9FD-95E9-251E-F47F-99632070F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4CD28-F485-42D2-B007-7191AA14B905}" type="datetimeFigureOut">
              <a:rPr lang="zh-CN" altLang="en-US" smtClean="0"/>
              <a:t>2023/8/12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985929-A6E6-B8D4-B72A-3E040129F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8A3EC5-81BA-A0FB-B9DD-289789343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C8E34-18C4-4634-AA7C-D9FF6D160D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9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png"/><Relationship Id="rId3" Type="http://schemas.microsoft.com/office/2007/relationships/hdphoto" Target="../media/hdphoto6.wdp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A0D7CE9-4384-872F-B75A-9216E1BEEDC0}"/>
              </a:ext>
            </a:extLst>
          </p:cNvPr>
          <p:cNvSpPr txBox="1"/>
          <p:nvPr/>
        </p:nvSpPr>
        <p:spPr>
          <a:xfrm>
            <a:off x="1958898" y="5497551"/>
            <a:ext cx="8274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嗨！想我了么，无论何时何地，爱丽希雅都会回应你，回应你的期待。</a:t>
            </a:r>
          </a:p>
        </p:txBody>
      </p:sp>
    </p:spTree>
    <p:extLst>
      <p:ext uri="{BB962C8B-B14F-4D97-AF65-F5344CB8AC3E}">
        <p14:creationId xmlns:p14="http://schemas.microsoft.com/office/powerpoint/2010/main" val="3652578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16E6E1-A842-AA8F-8533-17384FAC49F4}"/>
              </a:ext>
            </a:extLst>
          </p:cNvPr>
          <p:cNvSpPr txBox="1"/>
          <p:nvPr/>
        </p:nvSpPr>
        <p:spPr>
          <a:xfrm>
            <a:off x="10545765" y="512879"/>
            <a:ext cx="1107996" cy="40228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感谢使用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98F458-AC6C-1BF1-BA23-B9239A890C82}"/>
              </a:ext>
            </a:extLst>
          </p:cNvPr>
          <p:cNvSpPr txBox="1"/>
          <p:nvPr/>
        </p:nvSpPr>
        <p:spPr>
          <a:xfrm>
            <a:off x="9437769" y="2322225"/>
            <a:ext cx="1107996" cy="40228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期待相遇</a:t>
            </a:r>
          </a:p>
        </p:txBody>
      </p:sp>
    </p:spTree>
    <p:extLst>
      <p:ext uri="{BB962C8B-B14F-4D97-AF65-F5344CB8AC3E}">
        <p14:creationId xmlns:p14="http://schemas.microsoft.com/office/powerpoint/2010/main" val="412656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D7E329A-AB34-2D07-280D-9DBE0B73F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02894"/>
            <a:ext cx="3277141" cy="3082561"/>
          </a:xfrm>
          <a:prstGeom prst="rect">
            <a:avLst/>
          </a:prstGeom>
          <a:noFill/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F5D477-B31F-8565-3B30-611A553A1AEF}"/>
              </a:ext>
            </a:extLst>
          </p:cNvPr>
          <p:cNvSpPr txBox="1"/>
          <p:nvPr/>
        </p:nvSpPr>
        <p:spPr>
          <a:xfrm>
            <a:off x="4899498" y="1917385"/>
            <a:ext cx="4935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错误：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您的账号输入错误！！！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是否重新输入？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23DBAA-F885-1248-59A1-A58A92A3C62F}"/>
              </a:ext>
            </a:extLst>
          </p:cNvPr>
          <p:cNvSpPr txBox="1"/>
          <p:nvPr/>
        </p:nvSpPr>
        <p:spPr>
          <a:xfrm>
            <a:off x="5047034" y="4077569"/>
            <a:ext cx="154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FA2F37-7BE3-04F2-5CC2-4165AB8AE562}"/>
              </a:ext>
            </a:extLst>
          </p:cNvPr>
          <p:cNvSpPr txBox="1"/>
          <p:nvPr/>
        </p:nvSpPr>
        <p:spPr>
          <a:xfrm>
            <a:off x="7514617" y="4077569"/>
            <a:ext cx="154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347068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40D757-A513-31D0-455E-CB7551AB1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4" b="92365" l="8152" r="89674">
                        <a14:foregroundMark x1="45109" y1="14711" x2="55254" y2="8939"/>
                        <a14:foregroundMark x1="55254" y1="8939" x2="62319" y2="17318"/>
                        <a14:foregroundMark x1="15580" y1="84171" x2="25000" y2="82309"/>
                        <a14:foregroundMark x1="28080" y1="84358" x2="36775" y2="92737"/>
                        <a14:foregroundMark x1="36775" y1="92737" x2="48007" y2="89944"/>
                        <a14:foregroundMark x1="48007" y1="89944" x2="48732" y2="85289"/>
                        <a14:foregroundMark x1="49819" y1="75233" x2="58877" y2="75233"/>
                        <a14:foregroundMark x1="20833" y1="81750" x2="22101" y2="78957"/>
                        <a14:foregroundMark x1="52355" y1="11546" x2="52355" y2="11546"/>
                        <a14:foregroundMark x1="60688" y1="14153" x2="59420" y2="14153"/>
                        <a14:foregroundMark x1="80616" y1="90503" x2="84420" y2="90503"/>
                        <a14:foregroundMark x1="79348" y1="91061" x2="83696" y2="92737"/>
                        <a14:foregroundMark x1="53442" y1="88454" x2="55978" y2="88268"/>
                        <a14:foregroundMark x1="55616" y1="86965" x2="55616" y2="86965"/>
                        <a14:foregroundMark x1="52899" y1="83426" x2="52899" y2="83426"/>
                        <a14:foregroundMark x1="54891" y1="82495" x2="55616" y2="85847"/>
                        <a14:foregroundMark x1="36051" y1="79330" x2="32609" y2="86965"/>
                        <a14:foregroundMark x1="8333" y1="77467" x2="10145" y2="84544"/>
                        <a14:foregroundMark x1="11051" y1="85847" x2="10145" y2="90130"/>
                        <a14:foregroundMark x1="45652" y1="14525" x2="46739" y2="5214"/>
                        <a14:foregroundMark x1="47826" y1="6331" x2="50181" y2="11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51" y="1165801"/>
            <a:ext cx="3639610" cy="35505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A08797-47D8-6DC2-A58A-5321083A4699}"/>
              </a:ext>
            </a:extLst>
          </p:cNvPr>
          <p:cNvSpPr txBox="1"/>
          <p:nvPr/>
        </p:nvSpPr>
        <p:spPr>
          <a:xfrm>
            <a:off x="4878265" y="1674674"/>
            <a:ext cx="5764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错误：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密码输入错误！！！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请重新输入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C8D980-AE7B-3EB0-16E7-2EB18FF7C099}"/>
              </a:ext>
            </a:extLst>
          </p:cNvPr>
          <p:cNvSpPr txBox="1"/>
          <p:nvPr/>
        </p:nvSpPr>
        <p:spPr>
          <a:xfrm>
            <a:off x="4972961" y="362658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4C232-23D7-194A-181C-242C4EC63136}"/>
              </a:ext>
            </a:extLst>
          </p:cNvPr>
          <p:cNvSpPr txBox="1"/>
          <p:nvPr/>
        </p:nvSpPr>
        <p:spPr>
          <a:xfrm>
            <a:off x="7760486" y="362658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2218507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C1EDEF-DCDE-E2BE-FB34-7900D1DE9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6" b="93621" l="9881" r="90801">
                        <a14:foregroundMark x1="90971" y1="65291" x2="90971" y2="65291"/>
                        <a14:foregroundMark x1="91141" y1="65478" x2="91141" y2="65478"/>
                        <a14:foregroundMark x1="90460" y1="61163" x2="90460" y2="61163"/>
                        <a14:foregroundMark x1="90460" y1="62664" x2="90460" y2="62664"/>
                        <a14:foregroundMark x1="60647" y1="56660" x2="60647" y2="56660"/>
                        <a14:foregroundMark x1="45486" y1="84615" x2="46337" y2="86304"/>
                        <a14:foregroundMark x1="91141" y1="63227" x2="91141" y2="63227"/>
                        <a14:foregroundMark x1="91141" y1="63227" x2="91141" y2="63227"/>
                        <a14:foregroundMark x1="91141" y1="63227" x2="91141" y2="63227"/>
                        <a14:foregroundMark x1="90971" y1="63227" x2="90971" y2="63227"/>
                        <a14:foregroundMark x1="89267" y1="63602" x2="89267" y2="63602"/>
                        <a14:foregroundMark x1="52981" y1="9193" x2="52981" y2="9193"/>
                        <a14:foregroundMark x1="51448" y1="9006" x2="51448" y2="9006"/>
                        <a14:foregroundMark x1="41567" y1="9381" x2="41567" y2="9381"/>
                        <a14:foregroundMark x1="28961" y1="12195" x2="28961" y2="12195"/>
                        <a14:foregroundMark x1="23509" y1="10694" x2="23509" y2="10694"/>
                        <a14:foregroundMark x1="19250" y1="13321" x2="19250" y2="13321"/>
                        <a14:foregroundMark x1="14140" y1="15947" x2="14140" y2="15947"/>
                        <a14:foregroundMark x1="14140" y1="19700" x2="16014" y2="22514"/>
                        <a14:foregroundMark x1="22317" y1="23452" x2="22317" y2="23452"/>
                        <a14:foregroundMark x1="20784" y1="26829" x2="20784" y2="26829"/>
                        <a14:foregroundMark x1="17717" y1="29456" x2="17717" y2="29456"/>
                        <a14:foregroundMark x1="13969" y1="29831" x2="13969" y2="29831"/>
                        <a14:foregroundMark x1="21635" y1="32458" x2="21635" y2="32458"/>
                        <a14:foregroundMark x1="19761" y1="47092" x2="19761" y2="47092"/>
                        <a14:foregroundMark x1="18058" y1="53471" x2="18058" y2="53471"/>
                        <a14:foregroundMark x1="18058" y1="53659" x2="18058" y2="53659"/>
                        <a14:foregroundMark x1="15332" y1="54972" x2="15332" y2="54972"/>
                        <a14:foregroundMark x1="14651" y1="52908" x2="14651" y2="52908"/>
                        <a14:foregroundMark x1="13799" y1="52345" x2="13799" y2="52345"/>
                        <a14:foregroundMark x1="12266" y1="51032" x2="16525" y2="54034"/>
                        <a14:foregroundMark x1="15503" y1="60413" x2="15503" y2="60413"/>
                        <a14:foregroundMark x1="11755" y1="61538" x2="11755" y2="61538"/>
                        <a14:foregroundMark x1="12095" y1="59662" x2="11755" y2="61351"/>
                        <a14:foregroundMark x1="11584" y1="63227" x2="11584" y2="63227"/>
                        <a14:foregroundMark x1="37479" y1="93621" x2="37479" y2="93621"/>
                        <a14:foregroundMark x1="41227" y1="91745" x2="41227" y2="91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20" y="1478141"/>
            <a:ext cx="3844777" cy="3491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3237EE-4FFF-115E-4345-6726BCE74D96}"/>
              </a:ext>
            </a:extLst>
          </p:cNvPr>
          <p:cNvSpPr txBox="1"/>
          <p:nvPr/>
        </p:nvSpPr>
        <p:spPr>
          <a:xfrm>
            <a:off x="5204297" y="2023354"/>
            <a:ext cx="4377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注册成功！！！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写入数据中</a:t>
            </a: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D53F06-7A3A-9E5C-AB50-EA8FDFD14463}"/>
              </a:ext>
            </a:extLst>
          </p:cNvPr>
          <p:cNvSpPr txBox="1"/>
          <p:nvPr/>
        </p:nvSpPr>
        <p:spPr>
          <a:xfrm>
            <a:off x="5204297" y="3563579"/>
            <a:ext cx="1391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4C2E18-3320-CE79-3B89-B939E653869C}"/>
              </a:ext>
            </a:extLst>
          </p:cNvPr>
          <p:cNvSpPr txBox="1"/>
          <p:nvPr/>
        </p:nvSpPr>
        <p:spPr>
          <a:xfrm>
            <a:off x="8064227" y="3563579"/>
            <a:ext cx="1391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403407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BA5277-F1D8-B2A1-3EA2-F85D5FD07FDF}"/>
              </a:ext>
            </a:extLst>
          </p:cNvPr>
          <p:cNvSpPr txBox="1"/>
          <p:nvPr/>
        </p:nvSpPr>
        <p:spPr>
          <a:xfrm>
            <a:off x="4665557" y="19554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充值</a:t>
            </a:r>
            <a:r>
              <a:rPr lang="en-US" altLang="zh-CN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lang="zh-CN" altLang="en-US" sz="4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C71E66-1C65-C52F-2335-621A12E1889D}"/>
              </a:ext>
            </a:extLst>
          </p:cNvPr>
          <p:cNvSpPr txBox="1"/>
          <p:nvPr/>
        </p:nvSpPr>
        <p:spPr>
          <a:xfrm>
            <a:off x="2723919" y="130071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金额：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D90D3B-8C43-2E46-AA9A-62921C646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8" b="90381" l="9961" r="89893">
                        <a14:foregroundMark x1="47900" y1="35596" x2="48438" y2="41309"/>
                        <a14:foregroundMark x1="52832" y1="43213" x2="55811" y2="47314"/>
                        <a14:foregroundMark x1="55273" y1="42676" x2="53906" y2="50049"/>
                        <a14:foregroundMark x1="51709" y1="43750" x2="51465" y2="51123"/>
                        <a14:foregroundMark x1="25738" y1="44189" x2="30469" y2="44043"/>
                        <a14:foregroundMark x1="21952" y1="44305" x2="23663" y2="44252"/>
                        <a14:foregroundMark x1="31836" y1="46484" x2="33740" y2="48682"/>
                        <a14:foregroundMark x1="35400" y1="44336" x2="34814" y2="48145"/>
                        <a14:foregroundMark x1="35645" y1="42139" x2="35400" y2="48682"/>
                        <a14:foregroundMark x1="61816" y1="83838" x2="41113" y2="85449"/>
                        <a14:foregroundMark x1="41113" y1="85449" x2="41113" y2="85449"/>
                        <a14:foregroundMark x1="47070" y1="90381" x2="59375" y2="84912"/>
                        <a14:foregroundMark x1="63721" y1="82715" x2="43555" y2="85205"/>
                        <a14:foregroundMark x1="31299" y1="73730" x2="27490" y2="80029"/>
                        <a14:foregroundMark x1="25000" y1="11084" x2="25000" y2="11084"/>
                        <a14:foregroundMark x1="18506" y1="27148" x2="18506" y2="27148"/>
                        <a14:foregroundMark x1="22852" y1="26318" x2="22021" y2="30127"/>
                        <a14:foregroundMark x1="22852" y1="8057" x2="22021" y2="9424"/>
                        <a14:foregroundMark x1="21191" y1="15878" x2="21191" y2="20898"/>
                        <a14:foregroundMark x1="21191" y1="14063" x2="21191" y2="14206"/>
                        <a14:foregroundMark x1="30762" y1="44336" x2="30762" y2="44336"/>
                        <a14:foregroundMark x1="32666" y1="47314" x2="32666" y2="47314"/>
                        <a14:foregroundMark x1="33740" y1="45117" x2="33740" y2="45117"/>
                        <a14:foregroundMark x1="16016" y1="45947" x2="15771" y2="47314"/>
                        <a14:foregroundMark x1="15771" y1="54395" x2="15771" y2="57959"/>
                        <a14:foregroundMark x1="15234" y1="64746" x2="15234" y2="64746"/>
                        <a14:foregroundMark x1="11963" y1="69092" x2="11963" y2="69092"/>
                        <a14:foregroundMark x1="14111" y1="56055" x2="14111" y2="56055"/>
                        <a14:foregroundMark x1="14941" y1="57666" x2="15479" y2="63672"/>
                        <a14:foregroundMark x1="17154" y1="62275" x2="17383" y2="63916"/>
                        <a14:foregroundMark x1="16553" y1="57959" x2="16789" y2="59654"/>
                        <a14:foregroundMark x1="14378" y1="61805" x2="14111" y2="62598"/>
                        <a14:foregroundMark x1="15771" y1="57666" x2="14620" y2="61085"/>
                        <a14:foregroundMark x1="13037" y1="57666" x2="15148" y2="60958"/>
                        <a14:foregroundMark x1="16966" y1="56608" x2="15771" y2="58740"/>
                        <a14:foregroundMark x1="16309" y1="55469" x2="13867" y2="59863"/>
                        <a14:foregroundMark x1="14111" y1="67480" x2="14111" y2="70215"/>
                        <a14:foregroundMark x1="11133" y1="67773" x2="15479" y2="70752"/>
                        <a14:foregroundMark x1="20563" y1="40893" x2="21121" y2="42953"/>
                        <a14:foregroundMark x1="19580" y1="37256" x2="20560" y2="40880"/>
                        <a14:foregroundMark x1="23926" y1="9180" x2="23926" y2="12988"/>
                        <a14:foregroundMark x1="22021" y1="5908" x2="22021" y2="8887"/>
                        <a14:foregroundMark x1="24756" y1="8887" x2="24463" y2="11328"/>
                        <a14:foregroundMark x1="24428" y1="15538" x2="24463" y2="16504"/>
                        <a14:foregroundMark x1="24219" y1="9717" x2="24368" y2="13873"/>
                        <a14:foregroundMark x1="22596" y1="15730" x2="22852" y2="18408"/>
                        <a14:foregroundMark x1="22021" y1="9717" x2="22438" y2="14076"/>
                        <a14:foregroundMark x1="25784" y1="15396" x2="25830" y2="17090"/>
                        <a14:foregroundMark x1="25586" y1="8057" x2="25739" y2="13729"/>
                        <a14:foregroundMark x1="23926" y1="22266" x2="23081" y2="23955"/>
                        <a14:foregroundMark x1="22559" y1="20898" x2="21142" y2="23514"/>
                        <a14:foregroundMark x1="20392" y1="25292" x2="20117" y2="28223"/>
                        <a14:foregroundMark x1="20654" y1="22510" x2="20572" y2="23384"/>
                        <a14:foregroundMark x1="21473" y1="25538" x2="20410" y2="27148"/>
                        <a14:foregroundMark x1="19580" y1="18994" x2="20544" y2="23378"/>
                        <a14:foregroundMark x1="22559" y1="31250" x2="22003" y2="32791"/>
                        <a14:foregroundMark x1="18750" y1="31871" x2="18213" y2="32861"/>
                        <a14:foregroundMark x1="20410" y1="28809" x2="19840" y2="29860"/>
                        <a14:foregroundMark x1="18213" y1="33691" x2="18024" y2="33982"/>
                        <a14:foregroundMark x1="18232" y1="31169" x2="17676" y2="32861"/>
                        <a14:foregroundMark x1="18213" y1="30713" x2="18213" y2="33691"/>
                        <a14:foregroundMark x1="20117" y1="36670" x2="19580" y2="44043"/>
                        <a14:foregroundMark x1="19580" y1="47852" x2="19287" y2="52783"/>
                        <a14:foregroundMark x1="16846" y1="45703" x2="16016" y2="47314"/>
                        <a14:foregroundMark x1="15479" y1="51416" x2="14941" y2="53857"/>
                        <a14:foregroundMark x1="14941" y1="53857" x2="14941" y2="53857"/>
                        <a14:foregroundMark x1="14648" y1="54150" x2="14648" y2="54150"/>
                        <a14:foregroundMark x1="16553" y1="49756" x2="16553" y2="49756"/>
                        <a14:foregroundMark x1="16553" y1="49756" x2="16846" y2="51416"/>
                        <a14:foregroundMark x1="14111" y1="53320" x2="14111" y2="53320"/>
                        <a14:foregroundMark x1="13574" y1="56055" x2="12500" y2="59033"/>
                        <a14:foregroundMark x1="13867" y1="66113" x2="13867" y2="66113"/>
                        <a14:foregroundMark x1="13574" y1="66943" x2="13574" y2="66943"/>
                        <a14:foregroundMark x1="12207" y1="69092" x2="12207" y2="69092"/>
                        <a14:foregroundMark x1="13330" y1="68555" x2="13330" y2="66650"/>
                        <a14:foregroundMark x1="13574" y1="66406" x2="13574" y2="66406"/>
                        <a14:foregroundMark x1="13867" y1="66406" x2="13867" y2="68311"/>
                        <a14:foregroundMark x1="28564" y1="72363" x2="28564" y2="72363"/>
                        <a14:foregroundMark x1="28857" y1="70215" x2="28857" y2="70215"/>
                        <a14:foregroundMark x1="31543" y1="70752" x2="31543" y2="70752"/>
                        <a14:foregroundMark x1="27197" y1="71826" x2="34814" y2="72949"/>
                        <a14:foregroundMark x1="29395" y1="69922" x2="34277" y2="74854"/>
                        <a14:foregroundMark x1="16846" y1="37500" x2="18506" y2="38574"/>
                        <a14:foregroundMark x1="19580" y1="44580" x2="19580" y2="44580"/>
                        <a14:foregroundMark x1="22852" y1="16504" x2="25586" y2="16260"/>
                        <a14:foregroundMark x1="17920" y1="53857" x2="17139" y2="58740"/>
                        <a14:foregroundMark x1="16553" y1="60400" x2="16553" y2="63672"/>
                        <a14:foregroundMark x1="11670" y1="66650" x2="11670" y2="66943"/>
                        <a14:foregroundMark x1="20654" y1="27979" x2="20117" y2="32324"/>
                        <a14:backgroundMark x1="24463" y1="27979" x2="24707" y2="44678"/>
                        <a14:backgroundMark x1="24707" y1="44678" x2="22021" y2="54150"/>
                        <a14:backgroundMark x1="20410" y1="45410" x2="20410" y2="45410"/>
                        <a14:backgroundMark x1="22021" y1="44873" x2="22021" y2="44873"/>
                        <a14:backgroundMark x1="22021" y1="43506" x2="22021" y2="45410"/>
                        <a14:backgroundMark x1="17383" y1="23633" x2="24463" y2="25244"/>
                        <a14:backgroundMark x1="15234" y1="35303" x2="25586" y2="33398"/>
                        <a14:backgroundMark x1="13867" y1="43213" x2="13037" y2="40234"/>
                        <a14:backgroundMark x1="18506" y1="42969" x2="20117" y2="41846"/>
                        <a14:backgroundMark x1="21191" y1="42969" x2="20947" y2="44043"/>
                        <a14:backgroundMark x1="17383" y1="53564" x2="18213" y2="53027"/>
                        <a14:backgroundMark x1="18750" y1="59570" x2="20654" y2="57959"/>
                        <a14:backgroundMark x1="19824" y1="15186" x2="27734" y2="14355"/>
                        <a14:backgroundMark x1="20397" y1="32359" x2="21777" y2="34229"/>
                        <a14:backgroundMark x1="18750" y1="30127" x2="19258" y2="30815"/>
                        <a14:backgroundMark x1="17876" y1="58857" x2="17676" y2="62305"/>
                        <a14:backgroundMark x1="18213" y1="53027" x2="18163" y2="53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1330" cy="30413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FBF19B-210F-438E-21AE-ECFB4A321A6A}"/>
              </a:ext>
            </a:extLst>
          </p:cNvPr>
          <p:cNvSpPr txBox="1"/>
          <p:nvPr/>
        </p:nvSpPr>
        <p:spPr>
          <a:xfrm>
            <a:off x="9468081" y="1300714"/>
            <a:ext cx="1460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RMB</a:t>
            </a:r>
            <a:endParaRPr lang="zh-CN" altLang="en-US" sz="4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82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736A40-F6F0-601F-E207-041A7C882542}"/>
              </a:ext>
            </a:extLst>
          </p:cNvPr>
          <p:cNvSpPr txBox="1"/>
          <p:nvPr/>
        </p:nvSpPr>
        <p:spPr>
          <a:xfrm>
            <a:off x="5016231" y="2396751"/>
            <a:ext cx="458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充值成功！！！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E33365-7F67-C4DA-4C3E-B8CA8CD15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66" y="1852002"/>
            <a:ext cx="2791839" cy="27918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F05054-42D5-CC2E-B095-D5C821608043}"/>
              </a:ext>
            </a:extLst>
          </p:cNvPr>
          <p:cNvSpPr txBox="1"/>
          <p:nvPr/>
        </p:nvSpPr>
        <p:spPr>
          <a:xfrm>
            <a:off x="5016231" y="34290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C6AB1D-08E7-68FB-D2D9-91D490F6411B}"/>
              </a:ext>
            </a:extLst>
          </p:cNvPr>
          <p:cNvSpPr txBox="1"/>
          <p:nvPr/>
        </p:nvSpPr>
        <p:spPr>
          <a:xfrm>
            <a:off x="7589197" y="339942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2191223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127123-0B99-546B-19EB-3855E016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1" b="96278" l="6133" r="92334">
                        <a14:foregroundMark x1="6133" y1="42880" x2="11093" y2="62298"/>
                        <a14:foregroundMark x1="86490" y1="78727" x2="86712" y2="80583"/>
                        <a14:foregroundMark x1="85391" y1="69541" x2="86030" y2="74886"/>
                        <a14:foregroundMark x1="85136" y1="67416" x2="85236" y2="68250"/>
                        <a14:foregroundMark x1="84846" y1="64986" x2="85031" y2="66530"/>
                        <a14:foregroundMark x1="84157" y1="59223" x2="84845" y2="64973"/>
                        <a14:foregroundMark x1="87223" y1="57929" x2="88065" y2="63686"/>
                        <a14:foregroundMark x1="7836" y1="43366" x2="11244" y2="46926"/>
                        <a14:foregroundMark x1="9710" y1="40939" x2="9540" y2="41748"/>
                        <a14:foregroundMark x1="8859" y1="41748" x2="7836" y2="43366"/>
                        <a14:foregroundMark x1="7836" y1="43366" x2="7496" y2="44660"/>
                        <a14:foregroundMark x1="6644" y1="46926" x2="6644" y2="46926"/>
                        <a14:foregroundMark x1="6303" y1="46278" x2="6303" y2="46278"/>
                        <a14:foregroundMark x1="6303" y1="44498" x2="6303" y2="44498"/>
                        <a14:foregroundMark x1="8859" y1="58738" x2="8859" y2="58738"/>
                        <a14:foregroundMark x1="10562" y1="66505" x2="10562" y2="66505"/>
                        <a14:foregroundMark x1="10903" y1="68932" x2="10903" y2="68932"/>
                        <a14:foregroundMark x1="10562" y1="67314" x2="10562" y2="67314"/>
                        <a14:foregroundMark x1="10562" y1="64887" x2="10562" y2="63916"/>
                        <a14:foregroundMark x1="10562" y1="63592" x2="10562" y2="63592"/>
                        <a14:foregroundMark x1="10392" y1="63269" x2="10392" y2="63269"/>
                        <a14:foregroundMark x1="10562" y1="62460" x2="10562" y2="62460"/>
                        <a14:foregroundMark x1="10392" y1="62298" x2="10392" y2="62298"/>
                        <a14:foregroundMark x1="9710" y1="61650" x2="9710" y2="68770"/>
                        <a14:foregroundMark x1="10392" y1="64078" x2="13118" y2="67314"/>
                        <a14:foregroundMark x1="12095" y1="72168" x2="11414" y2="74434"/>
                        <a14:foregroundMark x1="87770" y1="68806" x2="88416" y2="75243"/>
                        <a14:foregroundMark x1="88586" y1="69579" x2="90290" y2="72492"/>
                        <a14:foregroundMark x1="84327" y1="79773" x2="84327" y2="80583"/>
                        <a14:foregroundMark x1="88927" y1="80097" x2="89779" y2="80583"/>
                        <a14:foregroundMark x1="58995" y1="93005" x2="52811" y2="95631"/>
                        <a14:foregroundMark x1="70528" y1="89482" x2="70528" y2="89482"/>
                        <a14:foregroundMark x1="49404" y1="96440" x2="49404" y2="96440"/>
                        <a14:foregroundMark x1="49233" y1="94822" x2="55196" y2="93042"/>
                        <a14:foregroundMark x1="69847" y1="89806" x2="69847" y2="90777"/>
                        <a14:foregroundMark x1="79557" y1="81068" x2="88416" y2="78964"/>
                        <a14:foregroundMark x1="88586" y1="59871" x2="90805" y2="62840"/>
                        <a14:foregroundMark x1="90290" y1="69741" x2="90290" y2="72977"/>
                        <a14:foregroundMark x1="91141" y1="72168" x2="91141" y2="72168"/>
                        <a14:foregroundMark x1="92334" y1="68932" x2="92334" y2="68932"/>
                        <a14:foregroundMark x1="92334" y1="68770" x2="92334" y2="68770"/>
                        <a14:foregroundMark x1="91993" y1="67961" x2="91823" y2="69741"/>
                        <a14:foregroundMark x1="90971" y1="80097" x2="90971" y2="80097"/>
                        <a14:foregroundMark x1="83816" y1="81715" x2="86882" y2="80906"/>
                        <a14:foregroundMark x1="81772" y1="81392" x2="86712" y2="78964"/>
                        <a14:foregroundMark x1="8348" y1="52751" x2="8688" y2="56311"/>
                        <a14:foregroundMark x1="12095" y1="63269" x2="13458" y2="66505"/>
                        <a14:foregroundMark x1="88075" y1="58738" x2="88927" y2="59871"/>
                        <a14:foregroundMark x1="86712" y1="66505" x2="87223" y2="67152"/>
                        <a14:foregroundMark x1="89438" y1="67314" x2="89438" y2="67314"/>
                        <a14:backgroundMark x1="88929" y1="67264" x2="89119" y2="68322"/>
                        <a14:backgroundMark x1="88927" y1="75243" x2="88785" y2="76278"/>
                        <a14:backgroundMark x1="89512" y1="65754" x2="92845" y2="64725"/>
                        <a14:backgroundMark x1="85179" y1="66343" x2="85860" y2="66505"/>
                        <a14:backgroundMark x1="91993" y1="87055" x2="83475" y2="87379"/>
                        <a14:backgroundMark x1="59455" y1="92233" x2="67973" y2="90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7" y="2115766"/>
            <a:ext cx="2494719" cy="2626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624390-31A4-42C0-A5D6-35D037BC8F12}"/>
              </a:ext>
            </a:extLst>
          </p:cNvPr>
          <p:cNvSpPr txBox="1"/>
          <p:nvPr/>
        </p:nvSpPr>
        <p:spPr>
          <a:xfrm>
            <a:off x="5068111" y="2334638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支付成功！！！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C1B1C6-772B-6662-487B-2AAFB55CB4BF}"/>
              </a:ext>
            </a:extLst>
          </p:cNvPr>
          <p:cNvSpPr txBox="1"/>
          <p:nvPr/>
        </p:nvSpPr>
        <p:spPr>
          <a:xfrm>
            <a:off x="5068110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4228F-98F7-9CCE-3B76-739A149D18AA}"/>
              </a:ext>
            </a:extLst>
          </p:cNvPr>
          <p:cNvSpPr txBox="1"/>
          <p:nvPr/>
        </p:nvSpPr>
        <p:spPr>
          <a:xfrm>
            <a:off x="7762883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240337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624390-31A4-42C0-A5D6-35D037BC8F12}"/>
              </a:ext>
            </a:extLst>
          </p:cNvPr>
          <p:cNvSpPr txBox="1"/>
          <p:nvPr/>
        </p:nvSpPr>
        <p:spPr>
          <a:xfrm>
            <a:off x="5068111" y="2334638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充电完成！！！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C1B1C6-772B-6662-487B-2AAFB55CB4BF}"/>
              </a:ext>
            </a:extLst>
          </p:cNvPr>
          <p:cNvSpPr txBox="1"/>
          <p:nvPr/>
        </p:nvSpPr>
        <p:spPr>
          <a:xfrm>
            <a:off x="5068110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4228F-98F7-9CCE-3B76-739A149D18AA}"/>
              </a:ext>
            </a:extLst>
          </p:cNvPr>
          <p:cNvSpPr txBox="1"/>
          <p:nvPr/>
        </p:nvSpPr>
        <p:spPr>
          <a:xfrm>
            <a:off x="7762883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D950A-62D7-0CC6-831D-B805FB4CC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7" b="89716" l="9053" r="89918">
                        <a14:foregroundMark x1="10082" y1="8315" x2="10905" y2="10066"/>
                        <a14:foregroundMark x1="9671" y1="11379" x2="9671" y2="15098"/>
                        <a14:foregroundMark x1="9465" y1="15536" x2="9053" y2="18818"/>
                        <a14:foregroundMark x1="9053" y1="18818" x2="9465" y2="21882"/>
                        <a14:foregroundMark x1="10494" y1="22976" x2="10494" y2="22976"/>
                        <a14:foregroundMark x1="11317" y1="23414" x2="13374" y2="24726"/>
                        <a14:foregroundMark x1="17284" y1="25164" x2="18930" y2="26039"/>
                        <a14:foregroundMark x1="14403" y1="23414" x2="16461" y2="24289"/>
                        <a14:foregroundMark x1="11728" y1="21882" x2="13786" y2="24726"/>
                        <a14:foregroundMark x1="14403" y1="25164" x2="23663" y2="28446"/>
                        <a14:foregroundMark x1="11317" y1="24289" x2="13374" y2="27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59" y="2213929"/>
            <a:ext cx="2584351" cy="24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61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33AD2B-AF25-F682-4211-07675EC08F06}"/>
              </a:ext>
            </a:extLst>
          </p:cNvPr>
          <p:cNvSpPr txBox="1"/>
          <p:nvPr/>
        </p:nvSpPr>
        <p:spPr>
          <a:xfrm>
            <a:off x="3849230" y="757520"/>
            <a:ext cx="4493538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本次充电结算：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F81F93-AC1D-1A12-F02E-AE9CAE5C0422}"/>
              </a:ext>
            </a:extLst>
          </p:cNvPr>
          <p:cNvSpPr txBox="1"/>
          <p:nvPr/>
        </p:nvSpPr>
        <p:spPr>
          <a:xfrm>
            <a:off x="843279" y="164057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充电时间：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F9682C-EC88-C401-7753-9A832C63BB99}"/>
              </a:ext>
            </a:extLst>
          </p:cNvPr>
          <p:cNvSpPr txBox="1"/>
          <p:nvPr/>
        </p:nvSpPr>
        <p:spPr>
          <a:xfrm>
            <a:off x="843277" y="2659559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结算金额：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4215CF-56AE-B79F-9AD3-68D623648CAB}"/>
              </a:ext>
            </a:extLst>
          </p:cNvPr>
          <p:cNvSpPr txBox="1"/>
          <p:nvPr/>
        </p:nvSpPr>
        <p:spPr>
          <a:xfrm>
            <a:off x="5490705" y="479741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126D57-47E8-DFC8-C962-8A8A12FD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22" y="621597"/>
            <a:ext cx="2616978" cy="28074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44215D8-8A8E-6F83-7044-074FBE4F8CB6}"/>
              </a:ext>
            </a:extLst>
          </p:cNvPr>
          <p:cNvSpPr txBox="1"/>
          <p:nvPr/>
        </p:nvSpPr>
        <p:spPr>
          <a:xfrm>
            <a:off x="7591033" y="164057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分钟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F1AF6C-60CE-042D-C7D0-162ABAD3C68F}"/>
              </a:ext>
            </a:extLst>
          </p:cNvPr>
          <p:cNvSpPr txBox="1"/>
          <p:nvPr/>
        </p:nvSpPr>
        <p:spPr>
          <a:xfrm>
            <a:off x="7666140" y="2598811"/>
            <a:ext cx="1353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RMB</a:t>
            </a:r>
            <a:endParaRPr lang="zh-CN" altLang="en-US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FBE6D2-4415-4420-07C7-EF6D1F76C892}"/>
              </a:ext>
            </a:extLst>
          </p:cNvPr>
          <p:cNvSpPr txBox="1"/>
          <p:nvPr/>
        </p:nvSpPr>
        <p:spPr>
          <a:xfrm>
            <a:off x="843277" y="3678541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剩余金额：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C5DD11-18B7-9786-EE01-DF4F7288BE76}"/>
              </a:ext>
            </a:extLst>
          </p:cNvPr>
          <p:cNvSpPr txBox="1"/>
          <p:nvPr/>
        </p:nvSpPr>
        <p:spPr>
          <a:xfrm>
            <a:off x="7666140" y="3678538"/>
            <a:ext cx="1353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RMB</a:t>
            </a:r>
            <a:endParaRPr lang="zh-CN" altLang="en-US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157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33AD2B-AF25-F682-4211-07675EC08F06}"/>
              </a:ext>
            </a:extLst>
          </p:cNvPr>
          <p:cNvSpPr txBox="1"/>
          <p:nvPr/>
        </p:nvSpPr>
        <p:spPr>
          <a:xfrm>
            <a:off x="4157007" y="514942"/>
            <a:ext cx="3877985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账号信息输入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F81F93-AC1D-1A12-F02E-AE9CAE5C0422}"/>
              </a:ext>
            </a:extLst>
          </p:cNvPr>
          <p:cNvSpPr txBox="1"/>
          <p:nvPr/>
        </p:nvSpPr>
        <p:spPr>
          <a:xfrm>
            <a:off x="2279570" y="140370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账号：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126D57-47E8-DFC8-C962-8A8A12FD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978" cy="28074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774FC73-4D5A-A58C-CD97-22801068E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4680" cy="867266"/>
          </a:xfrm>
          <a:prstGeom prst="rect">
            <a:avLst/>
          </a:prstGeom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1362DEB-FE40-6DDB-E291-55C92A42D08B}"/>
              </a:ext>
            </a:extLst>
          </p:cNvPr>
          <p:cNvSpPr/>
          <p:nvPr/>
        </p:nvSpPr>
        <p:spPr>
          <a:xfrm>
            <a:off x="3770722" y="1345940"/>
            <a:ext cx="7946796" cy="991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8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5D60694-36F6-96EA-54D4-632FAC83E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85" y="2330613"/>
            <a:ext cx="2541703" cy="26707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5B45E0-8E67-AAE2-71A2-EA91E75E2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248" y="2330614"/>
            <a:ext cx="2541703" cy="26707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F072BFF-33B8-B7ED-F695-936CD8D5C6FE}"/>
              </a:ext>
            </a:extLst>
          </p:cNvPr>
          <p:cNvSpPr txBox="1"/>
          <p:nvPr/>
        </p:nvSpPr>
        <p:spPr>
          <a:xfrm>
            <a:off x="1882133" y="4527386"/>
            <a:ext cx="1471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商家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64F648-9D51-6F65-160F-13DF5AAA1AD1}"/>
              </a:ext>
            </a:extLst>
          </p:cNvPr>
          <p:cNvSpPr txBox="1"/>
          <p:nvPr/>
        </p:nvSpPr>
        <p:spPr>
          <a:xfrm>
            <a:off x="9078389" y="4527386"/>
            <a:ext cx="1471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用户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F441C1-8A1F-EE5F-65A7-E49F249A34EF}"/>
              </a:ext>
            </a:extLst>
          </p:cNvPr>
          <p:cNvSpPr txBox="1"/>
          <p:nvPr/>
        </p:nvSpPr>
        <p:spPr>
          <a:xfrm>
            <a:off x="2242107" y="257149"/>
            <a:ext cx="75722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欢迎使用本充电桩，接下来，选择您的登录类型</a:t>
            </a:r>
          </a:p>
        </p:txBody>
      </p:sp>
    </p:spTree>
    <p:extLst>
      <p:ext uri="{BB962C8B-B14F-4D97-AF65-F5344CB8AC3E}">
        <p14:creationId xmlns:p14="http://schemas.microsoft.com/office/powerpoint/2010/main" val="1240436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33AD2B-AF25-F682-4211-07675EC08F06}"/>
              </a:ext>
            </a:extLst>
          </p:cNvPr>
          <p:cNvSpPr txBox="1"/>
          <p:nvPr/>
        </p:nvSpPr>
        <p:spPr>
          <a:xfrm>
            <a:off x="4157007" y="514942"/>
            <a:ext cx="2646878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密码输入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F81F93-AC1D-1A12-F02E-AE9CAE5C0422}"/>
              </a:ext>
            </a:extLst>
          </p:cNvPr>
          <p:cNvSpPr txBox="1"/>
          <p:nvPr/>
        </p:nvSpPr>
        <p:spPr>
          <a:xfrm>
            <a:off x="2194002" y="145717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密码：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D46B44-48F8-C52F-C721-CF03EF720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1" b="96278" l="6133" r="92334">
                        <a14:foregroundMark x1="6133" y1="42880" x2="11093" y2="62298"/>
                        <a14:foregroundMark x1="86490" y1="78727" x2="86712" y2="80583"/>
                        <a14:foregroundMark x1="85391" y1="69541" x2="86030" y2="74886"/>
                        <a14:foregroundMark x1="85136" y1="67416" x2="85236" y2="68250"/>
                        <a14:foregroundMark x1="84846" y1="64986" x2="85031" y2="66530"/>
                        <a14:foregroundMark x1="84157" y1="59223" x2="84845" y2="64973"/>
                        <a14:foregroundMark x1="87223" y1="57929" x2="88065" y2="63686"/>
                        <a14:foregroundMark x1="7836" y1="43366" x2="11244" y2="46926"/>
                        <a14:foregroundMark x1="9710" y1="40939" x2="9540" y2="41748"/>
                        <a14:foregroundMark x1="8859" y1="41748" x2="7836" y2="43366"/>
                        <a14:foregroundMark x1="7836" y1="43366" x2="7496" y2="44660"/>
                        <a14:foregroundMark x1="6644" y1="46926" x2="6644" y2="46926"/>
                        <a14:foregroundMark x1="6303" y1="46278" x2="6303" y2="46278"/>
                        <a14:foregroundMark x1="6303" y1="44498" x2="6303" y2="44498"/>
                        <a14:foregroundMark x1="8859" y1="58738" x2="8859" y2="58738"/>
                        <a14:foregroundMark x1="10562" y1="66505" x2="10562" y2="66505"/>
                        <a14:foregroundMark x1="10903" y1="68932" x2="10903" y2="68932"/>
                        <a14:foregroundMark x1="10562" y1="67314" x2="10562" y2="67314"/>
                        <a14:foregroundMark x1="10562" y1="64887" x2="10562" y2="63916"/>
                        <a14:foregroundMark x1="10562" y1="63592" x2="10562" y2="63592"/>
                        <a14:foregroundMark x1="10392" y1="63269" x2="10392" y2="63269"/>
                        <a14:foregroundMark x1="10562" y1="62460" x2="10562" y2="62460"/>
                        <a14:foregroundMark x1="10392" y1="62298" x2="10392" y2="62298"/>
                        <a14:foregroundMark x1="9710" y1="61650" x2="9710" y2="68770"/>
                        <a14:foregroundMark x1="10392" y1="64078" x2="13118" y2="67314"/>
                        <a14:foregroundMark x1="12095" y1="72168" x2="11414" y2="74434"/>
                        <a14:foregroundMark x1="87770" y1="68806" x2="88416" y2="75243"/>
                        <a14:foregroundMark x1="88586" y1="69579" x2="90290" y2="72492"/>
                        <a14:foregroundMark x1="84327" y1="79773" x2="84327" y2="80583"/>
                        <a14:foregroundMark x1="88927" y1="80097" x2="89779" y2="80583"/>
                        <a14:foregroundMark x1="58995" y1="93005" x2="52811" y2="95631"/>
                        <a14:foregroundMark x1="70528" y1="89482" x2="70528" y2="89482"/>
                        <a14:foregroundMark x1="49404" y1="96440" x2="49404" y2="96440"/>
                        <a14:foregroundMark x1="49233" y1="94822" x2="55196" y2="93042"/>
                        <a14:foregroundMark x1="69847" y1="89806" x2="69847" y2="90777"/>
                        <a14:foregroundMark x1="79557" y1="81068" x2="88416" y2="78964"/>
                        <a14:foregroundMark x1="88586" y1="59871" x2="90805" y2="62840"/>
                        <a14:foregroundMark x1="90290" y1="69741" x2="90290" y2="72977"/>
                        <a14:foregroundMark x1="91141" y1="72168" x2="91141" y2="72168"/>
                        <a14:foregroundMark x1="92334" y1="68932" x2="92334" y2="68932"/>
                        <a14:foregroundMark x1="92334" y1="68770" x2="92334" y2="68770"/>
                        <a14:foregroundMark x1="91993" y1="67961" x2="91823" y2="69741"/>
                        <a14:foregroundMark x1="90971" y1="80097" x2="90971" y2="80097"/>
                        <a14:foregroundMark x1="83816" y1="81715" x2="86882" y2="80906"/>
                        <a14:foregroundMark x1="81772" y1="81392" x2="86712" y2="78964"/>
                        <a14:foregroundMark x1="8348" y1="52751" x2="8688" y2="56311"/>
                        <a14:foregroundMark x1="12095" y1="63269" x2="13458" y2="66505"/>
                        <a14:foregroundMark x1="88075" y1="58738" x2="88927" y2="59871"/>
                        <a14:foregroundMark x1="86712" y1="66505" x2="87223" y2="67152"/>
                        <a14:foregroundMark x1="89438" y1="67314" x2="89438" y2="67314"/>
                        <a14:backgroundMark x1="88929" y1="67264" x2="89119" y2="68322"/>
                        <a14:backgroundMark x1="88927" y1="75243" x2="88785" y2="76278"/>
                        <a14:backgroundMark x1="89512" y1="65754" x2="92845" y2="64725"/>
                        <a14:backgroundMark x1="85179" y1="66343" x2="85860" y2="66505"/>
                        <a14:backgroundMark x1="91993" y1="87055" x2="83475" y2="87379"/>
                        <a14:backgroundMark x1="59455" y1="92233" x2="67973" y2="90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94719" cy="26264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5C8E1C-C978-DB5D-DDAB-4789E0892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4680" cy="867266"/>
          </a:xfrm>
          <a:prstGeom prst="rect">
            <a:avLst/>
          </a:prstGeom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B29F95-0943-68CB-DB07-E41C3DEC2B0C}"/>
              </a:ext>
            </a:extLst>
          </p:cNvPr>
          <p:cNvSpPr/>
          <p:nvPr/>
        </p:nvSpPr>
        <p:spPr>
          <a:xfrm>
            <a:off x="3770722" y="1345940"/>
            <a:ext cx="7946796" cy="991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93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33AD2B-AF25-F682-4211-07675EC08F06}"/>
              </a:ext>
            </a:extLst>
          </p:cNvPr>
          <p:cNvSpPr txBox="1"/>
          <p:nvPr/>
        </p:nvSpPr>
        <p:spPr>
          <a:xfrm>
            <a:off x="4157007" y="514942"/>
            <a:ext cx="3877985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再次输入密码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F81F93-AC1D-1A12-F02E-AE9CAE5C0422}"/>
              </a:ext>
            </a:extLst>
          </p:cNvPr>
          <p:cNvSpPr txBox="1"/>
          <p:nvPr/>
        </p:nvSpPr>
        <p:spPr>
          <a:xfrm>
            <a:off x="2192772" y="145717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密码：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64FE20-1D29-2BB3-5C53-7909217B7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7" b="89716" l="9053" r="89918">
                        <a14:foregroundMark x1="10082" y1="8315" x2="10905" y2="10066"/>
                        <a14:foregroundMark x1="9671" y1="11379" x2="9671" y2="15098"/>
                        <a14:foregroundMark x1="9465" y1="15536" x2="9053" y2="18818"/>
                        <a14:foregroundMark x1="9053" y1="18818" x2="9465" y2="21882"/>
                        <a14:foregroundMark x1="10494" y1="22976" x2="10494" y2="22976"/>
                        <a14:foregroundMark x1="11317" y1="23414" x2="13374" y2="24726"/>
                        <a14:foregroundMark x1="17284" y1="25164" x2="18930" y2="26039"/>
                        <a14:foregroundMark x1="14403" y1="23414" x2="16461" y2="24289"/>
                        <a14:foregroundMark x1="11728" y1="21882" x2="13786" y2="24726"/>
                        <a14:foregroundMark x1="14403" y1="25164" x2="23663" y2="28446"/>
                        <a14:foregroundMark x1="11317" y1="24289" x2="13374" y2="27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71092" cy="25117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89D65B1-231B-1EA3-4401-E69C7A557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4680" cy="867266"/>
          </a:xfrm>
          <a:prstGeom prst="rect">
            <a:avLst/>
          </a:prstGeom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2252CAC-90DA-FB2F-334A-B0251BF149F1}"/>
              </a:ext>
            </a:extLst>
          </p:cNvPr>
          <p:cNvSpPr/>
          <p:nvPr/>
        </p:nvSpPr>
        <p:spPr>
          <a:xfrm>
            <a:off x="3770722" y="1345940"/>
            <a:ext cx="7946796" cy="991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01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33AD2B-AF25-F682-4211-07675EC08F06}"/>
              </a:ext>
            </a:extLst>
          </p:cNvPr>
          <p:cNvSpPr txBox="1"/>
          <p:nvPr/>
        </p:nvSpPr>
        <p:spPr>
          <a:xfrm>
            <a:off x="4157007" y="514942"/>
            <a:ext cx="3877985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充值中</a:t>
            </a:r>
            <a:r>
              <a:rPr lang="en-US" altLang="zh-CN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4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F81F93-AC1D-1A12-F02E-AE9CAE5C0422}"/>
              </a:ext>
            </a:extLst>
          </p:cNvPr>
          <p:cNvSpPr txBox="1"/>
          <p:nvPr/>
        </p:nvSpPr>
        <p:spPr>
          <a:xfrm>
            <a:off x="2245119" y="140370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金额：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EF331E-CB68-E65F-B695-AF2E19E7BEEC}"/>
              </a:ext>
            </a:extLst>
          </p:cNvPr>
          <p:cNvSpPr txBox="1"/>
          <p:nvPr/>
        </p:nvSpPr>
        <p:spPr>
          <a:xfrm>
            <a:off x="9038918" y="1403700"/>
            <a:ext cx="1353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RMB</a:t>
            </a:r>
            <a:endParaRPr lang="zh-CN" altLang="en-US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80FDE1-C2A2-CF0F-2216-DAF02D87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8" b="90381" l="9961" r="89893">
                        <a14:foregroundMark x1="47900" y1="35596" x2="48438" y2="41309"/>
                        <a14:foregroundMark x1="52832" y1="43213" x2="55811" y2="47314"/>
                        <a14:foregroundMark x1="55273" y1="42676" x2="53906" y2="50049"/>
                        <a14:foregroundMark x1="51709" y1="43750" x2="51465" y2="51123"/>
                        <a14:foregroundMark x1="25738" y1="44189" x2="30469" y2="44043"/>
                        <a14:foregroundMark x1="21952" y1="44305" x2="23663" y2="44252"/>
                        <a14:foregroundMark x1="31836" y1="46484" x2="33740" y2="48682"/>
                        <a14:foregroundMark x1="35400" y1="44336" x2="34814" y2="48145"/>
                        <a14:foregroundMark x1="35645" y1="42139" x2="35400" y2="48682"/>
                        <a14:foregroundMark x1="61816" y1="83838" x2="41113" y2="85449"/>
                        <a14:foregroundMark x1="41113" y1="85449" x2="41113" y2="85449"/>
                        <a14:foregroundMark x1="47070" y1="90381" x2="59375" y2="84912"/>
                        <a14:foregroundMark x1="63721" y1="82715" x2="43555" y2="85205"/>
                        <a14:foregroundMark x1="31299" y1="73730" x2="27490" y2="80029"/>
                        <a14:foregroundMark x1="25000" y1="11084" x2="25000" y2="11084"/>
                        <a14:foregroundMark x1="18506" y1="27148" x2="18506" y2="27148"/>
                        <a14:foregroundMark x1="22852" y1="26318" x2="22021" y2="30127"/>
                        <a14:foregroundMark x1="22852" y1="8057" x2="22021" y2="9424"/>
                        <a14:foregroundMark x1="21191" y1="15878" x2="21191" y2="20898"/>
                        <a14:foregroundMark x1="21191" y1="14063" x2="21191" y2="14206"/>
                        <a14:foregroundMark x1="30762" y1="44336" x2="30762" y2="44336"/>
                        <a14:foregroundMark x1="32666" y1="47314" x2="32666" y2="47314"/>
                        <a14:foregroundMark x1="33740" y1="45117" x2="33740" y2="45117"/>
                        <a14:foregroundMark x1="16016" y1="45947" x2="15771" y2="47314"/>
                        <a14:foregroundMark x1="15771" y1="54395" x2="15771" y2="57959"/>
                        <a14:foregroundMark x1="15234" y1="64746" x2="15234" y2="64746"/>
                        <a14:foregroundMark x1="11963" y1="69092" x2="11963" y2="69092"/>
                        <a14:foregroundMark x1="14111" y1="56055" x2="14111" y2="56055"/>
                        <a14:foregroundMark x1="14941" y1="57666" x2="15479" y2="63672"/>
                        <a14:foregroundMark x1="17154" y1="62275" x2="17383" y2="63916"/>
                        <a14:foregroundMark x1="16553" y1="57959" x2="16789" y2="59654"/>
                        <a14:foregroundMark x1="14378" y1="61805" x2="14111" y2="62598"/>
                        <a14:foregroundMark x1="15771" y1="57666" x2="14620" y2="61085"/>
                        <a14:foregroundMark x1="13037" y1="57666" x2="15148" y2="60958"/>
                        <a14:foregroundMark x1="16966" y1="56608" x2="15771" y2="58740"/>
                        <a14:foregroundMark x1="16309" y1="55469" x2="13867" y2="59863"/>
                        <a14:foregroundMark x1="14111" y1="67480" x2="14111" y2="70215"/>
                        <a14:foregroundMark x1="11133" y1="67773" x2="15479" y2="70752"/>
                        <a14:foregroundMark x1="20563" y1="40893" x2="21121" y2="42953"/>
                        <a14:foregroundMark x1="19580" y1="37256" x2="20560" y2="40880"/>
                        <a14:foregroundMark x1="23926" y1="9180" x2="23926" y2="12988"/>
                        <a14:foregroundMark x1="22021" y1="5908" x2="22021" y2="8887"/>
                        <a14:foregroundMark x1="24756" y1="8887" x2="24463" y2="11328"/>
                        <a14:foregroundMark x1="24428" y1="15538" x2="24463" y2="16504"/>
                        <a14:foregroundMark x1="24219" y1="9717" x2="24368" y2="13873"/>
                        <a14:foregroundMark x1="22596" y1="15730" x2="22852" y2="18408"/>
                        <a14:foregroundMark x1="22021" y1="9717" x2="22438" y2="14076"/>
                        <a14:foregroundMark x1="25784" y1="15396" x2="25830" y2="17090"/>
                        <a14:foregroundMark x1="25586" y1="8057" x2="25739" y2="13729"/>
                        <a14:foregroundMark x1="23926" y1="22266" x2="23081" y2="23955"/>
                        <a14:foregroundMark x1="22559" y1="20898" x2="21142" y2="23514"/>
                        <a14:foregroundMark x1="20392" y1="25292" x2="20117" y2="28223"/>
                        <a14:foregroundMark x1="20654" y1="22510" x2="20572" y2="23384"/>
                        <a14:foregroundMark x1="21473" y1="25538" x2="20410" y2="27148"/>
                        <a14:foregroundMark x1="19580" y1="18994" x2="20544" y2="23378"/>
                        <a14:foregroundMark x1="22559" y1="31250" x2="22003" y2="32791"/>
                        <a14:foregroundMark x1="18750" y1="31871" x2="18213" y2="32861"/>
                        <a14:foregroundMark x1="20410" y1="28809" x2="19840" y2="29860"/>
                        <a14:foregroundMark x1="18213" y1="33691" x2="18024" y2="33982"/>
                        <a14:foregroundMark x1="18232" y1="31169" x2="17676" y2="32861"/>
                        <a14:foregroundMark x1="18213" y1="30713" x2="18213" y2="33691"/>
                        <a14:foregroundMark x1="20117" y1="36670" x2="19580" y2="44043"/>
                        <a14:foregroundMark x1="19580" y1="47852" x2="19287" y2="52783"/>
                        <a14:foregroundMark x1="16846" y1="45703" x2="16016" y2="47314"/>
                        <a14:foregroundMark x1="15479" y1="51416" x2="14941" y2="53857"/>
                        <a14:foregroundMark x1="14941" y1="53857" x2="14941" y2="53857"/>
                        <a14:foregroundMark x1="14648" y1="54150" x2="14648" y2="54150"/>
                        <a14:foregroundMark x1="16553" y1="49756" x2="16553" y2="49756"/>
                        <a14:foregroundMark x1="16553" y1="49756" x2="16846" y2="51416"/>
                        <a14:foregroundMark x1="14111" y1="53320" x2="14111" y2="53320"/>
                        <a14:foregroundMark x1="13574" y1="56055" x2="12500" y2="59033"/>
                        <a14:foregroundMark x1="13867" y1="66113" x2="13867" y2="66113"/>
                        <a14:foregroundMark x1="13574" y1="66943" x2="13574" y2="66943"/>
                        <a14:foregroundMark x1="12207" y1="69092" x2="12207" y2="69092"/>
                        <a14:foregroundMark x1="13330" y1="68555" x2="13330" y2="66650"/>
                        <a14:foregroundMark x1="13574" y1="66406" x2="13574" y2="66406"/>
                        <a14:foregroundMark x1="13867" y1="66406" x2="13867" y2="68311"/>
                        <a14:foregroundMark x1="28564" y1="72363" x2="28564" y2="72363"/>
                        <a14:foregroundMark x1="28857" y1="70215" x2="28857" y2="70215"/>
                        <a14:foregroundMark x1="31543" y1="70752" x2="31543" y2="70752"/>
                        <a14:foregroundMark x1="27197" y1="71826" x2="34814" y2="72949"/>
                        <a14:foregroundMark x1="29395" y1="69922" x2="34277" y2="74854"/>
                        <a14:foregroundMark x1="16846" y1="37500" x2="18506" y2="38574"/>
                        <a14:foregroundMark x1="19580" y1="44580" x2="19580" y2="44580"/>
                        <a14:foregroundMark x1="22852" y1="16504" x2="25586" y2="16260"/>
                        <a14:foregroundMark x1="17920" y1="53857" x2="17139" y2="58740"/>
                        <a14:foregroundMark x1="16553" y1="60400" x2="16553" y2="63672"/>
                        <a14:foregroundMark x1="11670" y1="66650" x2="11670" y2="66943"/>
                        <a14:foregroundMark x1="20654" y1="27979" x2="20117" y2="32324"/>
                        <a14:backgroundMark x1="24463" y1="27979" x2="24707" y2="44678"/>
                        <a14:backgroundMark x1="24707" y1="44678" x2="22021" y2="54150"/>
                        <a14:backgroundMark x1="20410" y1="45410" x2="20410" y2="45410"/>
                        <a14:backgroundMark x1="22021" y1="44873" x2="22021" y2="44873"/>
                        <a14:backgroundMark x1="22021" y1="43506" x2="22021" y2="45410"/>
                        <a14:backgroundMark x1="17383" y1="23633" x2="24463" y2="25244"/>
                        <a14:backgroundMark x1="15234" y1="35303" x2="25586" y2="33398"/>
                        <a14:backgroundMark x1="13867" y1="43213" x2="13037" y2="40234"/>
                        <a14:backgroundMark x1="18506" y1="42969" x2="20117" y2="41846"/>
                        <a14:backgroundMark x1="21191" y1="42969" x2="20947" y2="44043"/>
                        <a14:backgroundMark x1="17383" y1="53564" x2="18213" y2="53027"/>
                        <a14:backgroundMark x1="18750" y1="59570" x2="20654" y2="57959"/>
                        <a14:backgroundMark x1="19824" y1="15186" x2="27734" y2="14355"/>
                        <a14:backgroundMark x1="20397" y1="32359" x2="21777" y2="34229"/>
                        <a14:backgroundMark x1="18750" y1="30127" x2="19258" y2="30815"/>
                        <a14:backgroundMark x1="17876" y1="58857" x2="17676" y2="62305"/>
                        <a14:backgroundMark x1="18213" y1="53027" x2="18163" y2="53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673752" cy="26737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5D657ED-BD8C-73D8-FDF2-6B4BC97CE235}"/>
              </a:ext>
            </a:extLst>
          </p:cNvPr>
          <p:cNvSpPr/>
          <p:nvPr/>
        </p:nvSpPr>
        <p:spPr>
          <a:xfrm>
            <a:off x="3693921" y="1264187"/>
            <a:ext cx="5344997" cy="10484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3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624390-31A4-42C0-A5D6-35D037BC8F12}"/>
              </a:ext>
            </a:extLst>
          </p:cNvPr>
          <p:cNvSpPr txBox="1"/>
          <p:nvPr/>
        </p:nvSpPr>
        <p:spPr>
          <a:xfrm>
            <a:off x="5009519" y="1982449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提示：</a:t>
            </a:r>
            <a:endParaRPr lang="en-US" altLang="zh-CN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是否现在登录！！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C1B1C6-772B-6662-487B-2AAFB55CB4BF}"/>
              </a:ext>
            </a:extLst>
          </p:cNvPr>
          <p:cNvSpPr txBox="1"/>
          <p:nvPr/>
        </p:nvSpPr>
        <p:spPr>
          <a:xfrm>
            <a:off x="5068110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4228F-98F7-9CCE-3B76-739A149D18AA}"/>
              </a:ext>
            </a:extLst>
          </p:cNvPr>
          <p:cNvSpPr txBox="1"/>
          <p:nvPr/>
        </p:nvSpPr>
        <p:spPr>
          <a:xfrm>
            <a:off x="7762883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D950A-62D7-0CC6-831D-B805FB4CC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7" b="89716" l="9053" r="89918">
                        <a14:foregroundMark x1="10082" y1="8315" x2="10905" y2="10066"/>
                        <a14:foregroundMark x1="9671" y1="11379" x2="9671" y2="15098"/>
                        <a14:foregroundMark x1="9465" y1="15536" x2="9053" y2="18818"/>
                        <a14:foregroundMark x1="9053" y1="18818" x2="9465" y2="21882"/>
                        <a14:foregroundMark x1="10494" y1="22976" x2="10494" y2="22976"/>
                        <a14:foregroundMark x1="11317" y1="23414" x2="13374" y2="24726"/>
                        <a14:foregroundMark x1="17284" y1="25164" x2="18930" y2="26039"/>
                        <a14:foregroundMark x1="14403" y1="23414" x2="16461" y2="24289"/>
                        <a14:foregroundMark x1="11728" y1="21882" x2="13786" y2="24726"/>
                        <a14:foregroundMark x1="14403" y1="25164" x2="23663" y2="28446"/>
                        <a14:foregroundMark x1="11317" y1="24289" x2="13374" y2="27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59" y="2077741"/>
            <a:ext cx="2584351" cy="24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624390-31A4-42C0-A5D6-35D037BC8F12}"/>
              </a:ext>
            </a:extLst>
          </p:cNvPr>
          <p:cNvSpPr txBox="1"/>
          <p:nvPr/>
        </p:nvSpPr>
        <p:spPr>
          <a:xfrm>
            <a:off x="5009519" y="1982449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提示：</a:t>
            </a:r>
            <a:endParaRPr lang="en-US" altLang="zh-CN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余额不足是否充值！！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C1B1C6-772B-6662-487B-2AAFB55CB4BF}"/>
              </a:ext>
            </a:extLst>
          </p:cNvPr>
          <p:cNvSpPr txBox="1"/>
          <p:nvPr/>
        </p:nvSpPr>
        <p:spPr>
          <a:xfrm>
            <a:off x="5068110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4228F-98F7-9CCE-3B76-739A149D18AA}"/>
              </a:ext>
            </a:extLst>
          </p:cNvPr>
          <p:cNvSpPr txBox="1"/>
          <p:nvPr/>
        </p:nvSpPr>
        <p:spPr>
          <a:xfrm>
            <a:off x="7762883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3C3D6C-2BAF-E479-6DC3-94EC359D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5" b="92825" l="7054" r="89627">
                        <a14:foregroundMark x1="9959" y1="67040" x2="12448" y2="70852"/>
                        <a14:foregroundMark x1="55602" y1="88341" x2="56017" y2="88789"/>
                        <a14:foregroundMark x1="43568" y1="90583" x2="52490" y2="91480"/>
                        <a14:foregroundMark x1="46473" y1="88789" x2="51037" y2="89013"/>
                        <a14:foregroundMark x1="56224" y1="86099" x2="61203" y2="86099"/>
                        <a14:foregroundMark x1="81950" y1="57848" x2="82988" y2="58969"/>
                        <a14:foregroundMark x1="48133" y1="7175" x2="50622" y2="9417"/>
                        <a14:foregroundMark x1="43154" y1="8969" x2="55602" y2="8969"/>
                        <a14:foregroundMark x1="64315" y1="11659" x2="65768" y2="18161"/>
                        <a14:foregroundMark x1="10788" y1="40583" x2="9336" y2="44843"/>
                        <a14:foregroundMark x1="9751" y1="45964" x2="9751" y2="45964"/>
                        <a14:foregroundMark x1="11203" y1="49776" x2="11203" y2="49776"/>
                        <a14:foregroundMark x1="11203" y1="49327" x2="11203" y2="49327"/>
                        <a14:foregroundMark x1="10373" y1="48206" x2="9751" y2="47982"/>
                        <a14:foregroundMark x1="9751" y1="44170" x2="7261" y2="47982"/>
                        <a14:foregroundMark x1="10373" y1="47982" x2="10788" y2="50224"/>
                        <a14:foregroundMark x1="23029" y1="26233" x2="19917" y2="31839"/>
                        <a14:foregroundMark x1="50000" y1="25112" x2="49170" y2="23991"/>
                        <a14:foregroundMark x1="41909" y1="89462" x2="42531" y2="91480"/>
                        <a14:foregroundMark x1="46680" y1="92825" x2="53734" y2="91480"/>
                        <a14:foregroundMark x1="55602" y1="90135" x2="57676" y2="87444"/>
                        <a14:foregroundMark x1="66805" y1="79596" x2="66805" y2="79596"/>
                        <a14:foregroundMark x1="11826" y1="68161" x2="12241" y2="73767"/>
                        <a14:foregroundMark x1="12448" y1="69955" x2="19502" y2="75336"/>
                        <a14:foregroundMark x1="12241" y1="71973" x2="12241" y2="71973"/>
                        <a14:foregroundMark x1="10373" y1="69955" x2="9336" y2="75336"/>
                        <a14:foregroundMark x1="14315" y1="75785" x2="14315" y2="75785"/>
                        <a14:foregroundMark x1="8714" y1="69731" x2="7884" y2="70852"/>
                        <a14:foregroundMark x1="9336" y1="75336" x2="10373" y2="77354"/>
                        <a14:foregroundMark x1="10788" y1="77354" x2="10788" y2="77354"/>
                        <a14:foregroundMark x1="10373" y1="74888" x2="10373" y2="73094"/>
                        <a14:foregroundMark x1="9336" y1="70852" x2="9336" y2="70852"/>
                        <a14:foregroundMark x1="9336" y1="70852" x2="9336" y2="70852"/>
                        <a14:foregroundMark x1="9336" y1="70852" x2="9336" y2="70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05" y="1982449"/>
            <a:ext cx="2757305" cy="25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20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624390-31A4-42C0-A5D6-35D037BC8F12}"/>
              </a:ext>
            </a:extLst>
          </p:cNvPr>
          <p:cNvSpPr txBox="1"/>
          <p:nvPr/>
        </p:nvSpPr>
        <p:spPr>
          <a:xfrm>
            <a:off x="5009519" y="1982449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提示：</a:t>
            </a:r>
            <a:endParaRPr lang="en-US" altLang="zh-CN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登录成功！！！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C1B1C6-772B-6662-487B-2AAFB55CB4BF}"/>
              </a:ext>
            </a:extLst>
          </p:cNvPr>
          <p:cNvSpPr txBox="1"/>
          <p:nvPr/>
        </p:nvSpPr>
        <p:spPr>
          <a:xfrm>
            <a:off x="5068110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4228F-98F7-9CCE-3B76-739A149D18AA}"/>
              </a:ext>
            </a:extLst>
          </p:cNvPr>
          <p:cNvSpPr txBox="1"/>
          <p:nvPr/>
        </p:nvSpPr>
        <p:spPr>
          <a:xfrm>
            <a:off x="7762883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3C3D6C-2BAF-E479-6DC3-94EC359D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5" b="92825" l="7054" r="89627">
                        <a14:foregroundMark x1="9959" y1="67040" x2="12448" y2="70852"/>
                        <a14:foregroundMark x1="55602" y1="88341" x2="56017" y2="88789"/>
                        <a14:foregroundMark x1="43568" y1="90583" x2="52490" y2="91480"/>
                        <a14:foregroundMark x1="46473" y1="88789" x2="51037" y2="89013"/>
                        <a14:foregroundMark x1="56224" y1="86099" x2="61203" y2="86099"/>
                        <a14:foregroundMark x1="81950" y1="57848" x2="82988" y2="58969"/>
                        <a14:foregroundMark x1="48133" y1="7175" x2="50622" y2="9417"/>
                        <a14:foregroundMark x1="43154" y1="8969" x2="55602" y2="8969"/>
                        <a14:foregroundMark x1="64315" y1="11659" x2="65768" y2="18161"/>
                        <a14:foregroundMark x1="10788" y1="40583" x2="9336" y2="44843"/>
                        <a14:foregroundMark x1="9751" y1="45964" x2="9751" y2="45964"/>
                        <a14:foregroundMark x1="11203" y1="49776" x2="11203" y2="49776"/>
                        <a14:foregroundMark x1="11203" y1="49327" x2="11203" y2="49327"/>
                        <a14:foregroundMark x1="10373" y1="48206" x2="9751" y2="47982"/>
                        <a14:foregroundMark x1="9751" y1="44170" x2="7261" y2="47982"/>
                        <a14:foregroundMark x1="10373" y1="47982" x2="10788" y2="50224"/>
                        <a14:foregroundMark x1="23029" y1="26233" x2="19917" y2="31839"/>
                        <a14:foregroundMark x1="50000" y1="25112" x2="49170" y2="23991"/>
                        <a14:foregroundMark x1="41909" y1="89462" x2="42531" y2="91480"/>
                        <a14:foregroundMark x1="46680" y1="92825" x2="53734" y2="91480"/>
                        <a14:foregroundMark x1="55602" y1="90135" x2="57676" y2="87444"/>
                        <a14:foregroundMark x1="66805" y1="79596" x2="66805" y2="79596"/>
                        <a14:foregroundMark x1="11826" y1="68161" x2="12241" y2="73767"/>
                        <a14:foregroundMark x1="12448" y1="69955" x2="19502" y2="75336"/>
                        <a14:foregroundMark x1="12241" y1="71973" x2="12241" y2="71973"/>
                        <a14:foregroundMark x1="10373" y1="69955" x2="9336" y2="75336"/>
                        <a14:foregroundMark x1="14315" y1="75785" x2="14315" y2="75785"/>
                        <a14:foregroundMark x1="8714" y1="69731" x2="7884" y2="70852"/>
                        <a14:foregroundMark x1="9336" y1="75336" x2="10373" y2="77354"/>
                        <a14:foregroundMark x1="10788" y1="77354" x2="10788" y2="77354"/>
                        <a14:foregroundMark x1="10373" y1="74888" x2="10373" y2="73094"/>
                        <a14:foregroundMark x1="9336" y1="70852" x2="9336" y2="70852"/>
                        <a14:foregroundMark x1="9336" y1="70852" x2="9336" y2="70852"/>
                        <a14:foregroundMark x1="9336" y1="70852" x2="9336" y2="70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05" y="1982449"/>
            <a:ext cx="2757305" cy="25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624390-31A4-42C0-A5D6-35D037BC8F12}"/>
              </a:ext>
            </a:extLst>
          </p:cNvPr>
          <p:cNvSpPr txBox="1"/>
          <p:nvPr/>
        </p:nvSpPr>
        <p:spPr>
          <a:xfrm>
            <a:off x="5009519" y="1982449"/>
            <a:ext cx="52629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警告：</a:t>
            </a:r>
            <a:endParaRPr lang="en-US" altLang="zh-CN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没有账号信息！！！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C1B1C6-772B-6662-487B-2AAFB55CB4BF}"/>
              </a:ext>
            </a:extLst>
          </p:cNvPr>
          <p:cNvSpPr txBox="1"/>
          <p:nvPr/>
        </p:nvSpPr>
        <p:spPr>
          <a:xfrm>
            <a:off x="5068110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4228F-98F7-9CCE-3B76-739A149D18AA}"/>
              </a:ext>
            </a:extLst>
          </p:cNvPr>
          <p:cNvSpPr txBox="1"/>
          <p:nvPr/>
        </p:nvSpPr>
        <p:spPr>
          <a:xfrm>
            <a:off x="7762883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39C7E-C93F-BEC6-2DE3-4E319F9D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43" b="89864" l="9968" r="89711">
                        <a14:foregroundMark x1="32637" y1="24561" x2="32637" y2="24561"/>
                        <a14:foregroundMark x1="58521" y1="23977" x2="58521" y2="23977"/>
                        <a14:foregroundMark x1="55627" y1="23197" x2="56270" y2="24172"/>
                        <a14:foregroundMark x1="60450" y1="28070" x2="60450" y2="28070"/>
                        <a14:foregroundMark x1="60129" y1="25731" x2="60129" y2="25731"/>
                        <a14:foregroundMark x1="51286" y1="21637" x2="51286" y2="21637"/>
                        <a14:foregroundMark x1="78939" y1="6433" x2="78296" y2="7797"/>
                        <a14:foregroundMark x1="77331" y1="6043" x2="77331" y2="6043"/>
                        <a14:foregroundMark x1="32958" y1="28070" x2="32958" y2="28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9502" y="2153316"/>
            <a:ext cx="3093468" cy="25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5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624390-31A4-42C0-A5D6-35D037BC8F12}"/>
              </a:ext>
            </a:extLst>
          </p:cNvPr>
          <p:cNvSpPr txBox="1"/>
          <p:nvPr/>
        </p:nvSpPr>
        <p:spPr>
          <a:xfrm>
            <a:off x="5009519" y="1982449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提示：</a:t>
            </a:r>
            <a:endParaRPr lang="en-US" altLang="zh-CN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是否进行充电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C1B1C6-772B-6662-487B-2AAFB55CB4BF}"/>
              </a:ext>
            </a:extLst>
          </p:cNvPr>
          <p:cNvSpPr txBox="1"/>
          <p:nvPr/>
        </p:nvSpPr>
        <p:spPr>
          <a:xfrm>
            <a:off x="5068110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4228F-98F7-9CCE-3B76-739A149D18AA}"/>
              </a:ext>
            </a:extLst>
          </p:cNvPr>
          <p:cNvSpPr txBox="1"/>
          <p:nvPr/>
        </p:nvSpPr>
        <p:spPr>
          <a:xfrm>
            <a:off x="7762883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39C7E-C93F-BEC6-2DE3-4E319F9D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43" b="89864" l="9968" r="89711">
                        <a14:foregroundMark x1="32637" y1="24561" x2="32637" y2="24561"/>
                        <a14:foregroundMark x1="58521" y1="23977" x2="58521" y2="23977"/>
                        <a14:foregroundMark x1="55627" y1="23197" x2="56270" y2="24172"/>
                        <a14:foregroundMark x1="60450" y1="28070" x2="60450" y2="28070"/>
                        <a14:foregroundMark x1="60129" y1="25731" x2="60129" y2="25731"/>
                        <a14:foregroundMark x1="51286" y1="21637" x2="51286" y2="21637"/>
                        <a14:foregroundMark x1="78939" y1="6433" x2="78296" y2="7797"/>
                        <a14:foregroundMark x1="77331" y1="6043" x2="77331" y2="6043"/>
                        <a14:foregroundMark x1="32958" y1="28070" x2="32958" y2="28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9502" y="2153316"/>
            <a:ext cx="3093468" cy="25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74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624390-31A4-42C0-A5D6-35D037BC8F12}"/>
              </a:ext>
            </a:extLst>
          </p:cNvPr>
          <p:cNvSpPr txBox="1"/>
          <p:nvPr/>
        </p:nvSpPr>
        <p:spPr>
          <a:xfrm>
            <a:off x="5009519" y="1982449"/>
            <a:ext cx="52629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提示：</a:t>
            </a:r>
            <a:endParaRPr lang="en-US" altLang="zh-CN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密码输入正确！！！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C1B1C6-772B-6662-487B-2AAFB55CB4BF}"/>
              </a:ext>
            </a:extLst>
          </p:cNvPr>
          <p:cNvSpPr txBox="1"/>
          <p:nvPr/>
        </p:nvSpPr>
        <p:spPr>
          <a:xfrm>
            <a:off x="5068110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4228F-98F7-9CCE-3B76-739A149D18AA}"/>
              </a:ext>
            </a:extLst>
          </p:cNvPr>
          <p:cNvSpPr txBox="1"/>
          <p:nvPr/>
        </p:nvSpPr>
        <p:spPr>
          <a:xfrm>
            <a:off x="7762883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39C7E-C93F-BEC6-2DE3-4E319F9D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43" b="89864" l="9968" r="89711">
                        <a14:foregroundMark x1="32637" y1="24561" x2="32637" y2="24561"/>
                        <a14:foregroundMark x1="58521" y1="23977" x2="58521" y2="23977"/>
                        <a14:foregroundMark x1="55627" y1="23197" x2="56270" y2="24172"/>
                        <a14:foregroundMark x1="60450" y1="28070" x2="60450" y2="28070"/>
                        <a14:foregroundMark x1="60129" y1="25731" x2="60129" y2="25731"/>
                        <a14:foregroundMark x1="51286" y1="21637" x2="51286" y2="21637"/>
                        <a14:foregroundMark x1="78939" y1="6433" x2="78296" y2="7797"/>
                        <a14:foregroundMark x1="77331" y1="6043" x2="77331" y2="6043"/>
                        <a14:foregroundMark x1="32958" y1="28070" x2="32958" y2="28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9502" y="2153316"/>
            <a:ext cx="3093468" cy="25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9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5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624390-31A4-42C0-A5D6-35D037BC8F12}"/>
              </a:ext>
            </a:extLst>
          </p:cNvPr>
          <p:cNvSpPr txBox="1"/>
          <p:nvPr/>
        </p:nvSpPr>
        <p:spPr>
          <a:xfrm>
            <a:off x="5009519" y="1982449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警告：</a:t>
            </a:r>
            <a:endParaRPr lang="en-US" altLang="zh-CN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该账号已被注册！！！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C1B1C6-772B-6662-487B-2AAFB55CB4BF}"/>
              </a:ext>
            </a:extLst>
          </p:cNvPr>
          <p:cNvSpPr txBox="1"/>
          <p:nvPr/>
        </p:nvSpPr>
        <p:spPr>
          <a:xfrm>
            <a:off x="5068110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4228F-98F7-9CCE-3B76-739A149D18AA}"/>
              </a:ext>
            </a:extLst>
          </p:cNvPr>
          <p:cNvSpPr txBox="1"/>
          <p:nvPr/>
        </p:nvSpPr>
        <p:spPr>
          <a:xfrm>
            <a:off x="7762883" y="3647872"/>
            <a:ext cx="143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39C7E-C93F-BEC6-2DE3-4E319F9D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43" b="89864" l="9968" r="89711">
                        <a14:foregroundMark x1="32637" y1="24561" x2="32637" y2="24561"/>
                        <a14:foregroundMark x1="58521" y1="23977" x2="58521" y2="23977"/>
                        <a14:foregroundMark x1="55627" y1="23197" x2="56270" y2="24172"/>
                        <a14:foregroundMark x1="60450" y1="28070" x2="60450" y2="28070"/>
                        <a14:foregroundMark x1="60129" y1="25731" x2="60129" y2="25731"/>
                        <a14:foregroundMark x1="51286" y1="21637" x2="51286" y2="21637"/>
                        <a14:foregroundMark x1="78939" y1="6433" x2="78296" y2="7797"/>
                        <a14:foregroundMark x1="77331" y1="6043" x2="77331" y2="6043"/>
                        <a14:foregroundMark x1="32958" y1="28070" x2="32958" y2="28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9502" y="2153316"/>
            <a:ext cx="3093468" cy="25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0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1647D68-ED68-E415-9C29-85EE82E66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34" y="2095788"/>
            <a:ext cx="2667726" cy="26243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714C8B-765D-3921-0FEF-EB03AB68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32" y="2188288"/>
            <a:ext cx="3055434" cy="24814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E33DC1E-3DF8-4B06-C104-D8F302D3D1C0}"/>
              </a:ext>
            </a:extLst>
          </p:cNvPr>
          <p:cNvSpPr txBox="1"/>
          <p:nvPr/>
        </p:nvSpPr>
        <p:spPr>
          <a:xfrm>
            <a:off x="1248934" y="4644759"/>
            <a:ext cx="2646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B3E3A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用户注册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8E887D-EC98-9734-1292-02770443607D}"/>
              </a:ext>
            </a:extLst>
          </p:cNvPr>
          <p:cNvSpPr txBox="1"/>
          <p:nvPr/>
        </p:nvSpPr>
        <p:spPr>
          <a:xfrm>
            <a:off x="8275342" y="4473774"/>
            <a:ext cx="2646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用户登录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4F3BC8-F191-9705-38C8-76E44D183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4680" cy="867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44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740">
              <a:srgbClr val="D4C074"/>
            </a:gs>
            <a:gs pos="95104">
              <a:srgbClr val="BFCFEA"/>
            </a:gs>
            <a:gs pos="100000">
              <a:srgbClr val="FFC000"/>
            </a:gs>
            <a:gs pos="63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D84239-2281-7664-49F8-8841F7E193F7}"/>
              </a:ext>
            </a:extLst>
          </p:cNvPr>
          <p:cNvSpPr txBox="1"/>
          <p:nvPr/>
        </p:nvSpPr>
        <p:spPr>
          <a:xfrm>
            <a:off x="2509025" y="1349297"/>
            <a:ext cx="217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账号</a:t>
            </a:r>
            <a:r>
              <a:rPr lang="zh-CN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0FEA7C-3160-002C-2629-8FB96172AE51}"/>
              </a:ext>
            </a:extLst>
          </p:cNvPr>
          <p:cNvSpPr/>
          <p:nvPr/>
        </p:nvSpPr>
        <p:spPr>
          <a:xfrm>
            <a:off x="4081346" y="1455464"/>
            <a:ext cx="6646128" cy="7248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E02B4-DA68-1684-448A-89AAD78AF664}"/>
              </a:ext>
            </a:extLst>
          </p:cNvPr>
          <p:cNvSpPr txBox="1"/>
          <p:nvPr/>
        </p:nvSpPr>
        <p:spPr>
          <a:xfrm>
            <a:off x="5023625" y="3345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信息输入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D847FD-B48C-D599-B4F3-B1CC355F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4680" cy="867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5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D84239-2281-7664-49F8-8841F7E193F7}"/>
              </a:ext>
            </a:extLst>
          </p:cNvPr>
          <p:cNvSpPr txBox="1"/>
          <p:nvPr/>
        </p:nvSpPr>
        <p:spPr>
          <a:xfrm>
            <a:off x="2509025" y="1349297"/>
            <a:ext cx="217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密码</a:t>
            </a:r>
            <a:r>
              <a:rPr lang="zh-CN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0FEA7C-3160-002C-2629-8FB96172AE51}"/>
              </a:ext>
            </a:extLst>
          </p:cNvPr>
          <p:cNvSpPr/>
          <p:nvPr/>
        </p:nvSpPr>
        <p:spPr>
          <a:xfrm>
            <a:off x="4081346" y="1455464"/>
            <a:ext cx="6646128" cy="7248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E02B4-DA68-1684-448A-89AAD78AF664}"/>
              </a:ext>
            </a:extLst>
          </p:cNvPr>
          <p:cNvSpPr txBox="1"/>
          <p:nvPr/>
        </p:nvSpPr>
        <p:spPr>
          <a:xfrm>
            <a:off x="5023625" y="3345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信息输入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7DCAC2-E20E-2181-9370-81E783BD3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4680" cy="867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81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D84239-2281-7664-49F8-8841F7E193F7}"/>
              </a:ext>
            </a:extLst>
          </p:cNvPr>
          <p:cNvSpPr txBox="1"/>
          <p:nvPr/>
        </p:nvSpPr>
        <p:spPr>
          <a:xfrm>
            <a:off x="2509025" y="1349297"/>
            <a:ext cx="217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密码</a:t>
            </a:r>
            <a:r>
              <a:rPr lang="zh-CN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0FEA7C-3160-002C-2629-8FB96172AE51}"/>
              </a:ext>
            </a:extLst>
          </p:cNvPr>
          <p:cNvSpPr/>
          <p:nvPr/>
        </p:nvSpPr>
        <p:spPr>
          <a:xfrm>
            <a:off x="4081346" y="1455464"/>
            <a:ext cx="6646128" cy="7248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E02B4-DA68-1684-448A-89AAD78AF664}"/>
              </a:ext>
            </a:extLst>
          </p:cNvPr>
          <p:cNvSpPr txBox="1"/>
          <p:nvPr/>
        </p:nvSpPr>
        <p:spPr>
          <a:xfrm>
            <a:off x="4343400" y="35684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再次输入密码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743F3F-0154-4106-E762-356BC3448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4680" cy="867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98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FB3C1C83-ABB8-EA5F-434A-D2720383E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667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AD80AE-4D0B-E370-3CAD-234B09E53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4943" cy="20183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17A59A-1D1A-F883-A5A4-2CA1B7060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43" y="128238"/>
            <a:ext cx="1779954" cy="1761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228B4A-A530-3BBE-B90C-30DA0D16E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86" y="0"/>
            <a:ext cx="2117101" cy="20183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D8EDDC-4D96-21AE-6523-7969BB7114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90132"/>
            <a:ext cx="1779953" cy="17423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11BE3D-92C1-0C25-6D76-12530CB8C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33" y="1890131"/>
            <a:ext cx="1779953" cy="15907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24D407-6526-3011-568D-F353BF93F3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43" y="1773227"/>
            <a:ext cx="1674985" cy="17076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9B780F-3C91-D2B1-E0AB-7D8ECFDDA2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" y="3429000"/>
            <a:ext cx="1814943" cy="17939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FC3D82-DA10-C2FF-37E3-7C4A0F820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03" y="3428999"/>
            <a:ext cx="1793973" cy="17939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8054658-0E34-6F2E-F806-B96E952B16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22" y="3320209"/>
            <a:ext cx="1826062" cy="19027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5EE71D4-56DE-863F-CA3C-05D3D6AAF9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" y="5043127"/>
            <a:ext cx="1823606" cy="179397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E3694C3-6376-3FF8-8971-85F1FC241C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03" y="5075205"/>
            <a:ext cx="1931534" cy="168663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10AB1A1-347F-94D5-1B9C-B03329B53A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43" y="5187434"/>
            <a:ext cx="2013248" cy="163502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1EC4822-31E8-4E1E-0370-B529366F513B}"/>
              </a:ext>
            </a:extLst>
          </p:cNvPr>
          <p:cNvSpPr txBox="1"/>
          <p:nvPr/>
        </p:nvSpPr>
        <p:spPr>
          <a:xfrm>
            <a:off x="531352" y="3719688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7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C908FF-56F7-07D0-DD6F-117FB85895B3}"/>
              </a:ext>
            </a:extLst>
          </p:cNvPr>
          <p:cNvSpPr txBox="1"/>
          <p:nvPr/>
        </p:nvSpPr>
        <p:spPr>
          <a:xfrm>
            <a:off x="2363788" y="411730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2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CE8D9DE-4C32-0F5F-838F-470862F40A9D}"/>
              </a:ext>
            </a:extLst>
          </p:cNvPr>
          <p:cNvSpPr txBox="1"/>
          <p:nvPr/>
        </p:nvSpPr>
        <p:spPr>
          <a:xfrm>
            <a:off x="4329810" y="411729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3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DC49D56-9CCB-B2CD-EF8A-61F904A518CA}"/>
              </a:ext>
            </a:extLst>
          </p:cNvPr>
          <p:cNvSpPr txBox="1"/>
          <p:nvPr/>
        </p:nvSpPr>
        <p:spPr>
          <a:xfrm>
            <a:off x="531352" y="2078915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4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86E55BE-4E90-B0F7-0986-9BB02B5739FD}"/>
              </a:ext>
            </a:extLst>
          </p:cNvPr>
          <p:cNvSpPr txBox="1"/>
          <p:nvPr/>
        </p:nvSpPr>
        <p:spPr>
          <a:xfrm>
            <a:off x="2330751" y="2078915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5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414BD78-FB12-1074-BBE5-1F1E83D96E00}"/>
              </a:ext>
            </a:extLst>
          </p:cNvPr>
          <p:cNvSpPr txBox="1"/>
          <p:nvPr/>
        </p:nvSpPr>
        <p:spPr>
          <a:xfrm>
            <a:off x="4336895" y="2105560"/>
            <a:ext cx="904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6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095E040-5EFC-5DA5-1D29-E019BEF2E7A5}"/>
              </a:ext>
            </a:extLst>
          </p:cNvPr>
          <p:cNvSpPr txBox="1"/>
          <p:nvPr/>
        </p:nvSpPr>
        <p:spPr>
          <a:xfrm>
            <a:off x="4430359" y="5348099"/>
            <a:ext cx="692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✔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03C4E3C-32B3-73D8-B160-A81F36B24E1C}"/>
              </a:ext>
            </a:extLst>
          </p:cNvPr>
          <p:cNvSpPr txBox="1"/>
          <p:nvPr/>
        </p:nvSpPr>
        <p:spPr>
          <a:xfrm>
            <a:off x="2330751" y="3719244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8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CA0BF98-67BF-793B-D1A8-4A141D07EB44}"/>
              </a:ext>
            </a:extLst>
          </p:cNvPr>
          <p:cNvSpPr txBox="1"/>
          <p:nvPr/>
        </p:nvSpPr>
        <p:spPr>
          <a:xfrm>
            <a:off x="4430359" y="3712888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9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B6ED0DC-45D3-189B-9615-492C97539C74}"/>
              </a:ext>
            </a:extLst>
          </p:cNvPr>
          <p:cNvSpPr txBox="1"/>
          <p:nvPr/>
        </p:nvSpPr>
        <p:spPr>
          <a:xfrm>
            <a:off x="583836" y="5187434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x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A054795-6ACF-DF81-535E-80860C1743EC}"/>
              </a:ext>
            </a:extLst>
          </p:cNvPr>
          <p:cNvSpPr txBox="1"/>
          <p:nvPr/>
        </p:nvSpPr>
        <p:spPr>
          <a:xfrm>
            <a:off x="2485528" y="5228156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0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C7F5CA-BB3C-AB85-2D80-1DEEF1F9642C}"/>
              </a:ext>
            </a:extLst>
          </p:cNvPr>
          <p:cNvSpPr txBox="1"/>
          <p:nvPr/>
        </p:nvSpPr>
        <p:spPr>
          <a:xfrm>
            <a:off x="548846" y="436232"/>
            <a:ext cx="71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" panose="020B0004020202020204" pitchFamily="34" charset="0"/>
                <a:ea typeface="华文楷体" panose="02010600040101010101" pitchFamily="2" charset="-122"/>
              </a:rPr>
              <a:t>1</a:t>
            </a:r>
            <a:endParaRPr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" panose="020B000402020202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31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5BA809-5FE0-E1E0-8006-CEF654933C37}"/>
              </a:ext>
            </a:extLst>
          </p:cNvPr>
          <p:cNvSpPr txBox="1"/>
          <p:nvPr/>
        </p:nvSpPr>
        <p:spPr>
          <a:xfrm>
            <a:off x="3926175" y="95051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选择充电方式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A5BC65-20F0-A810-92F2-58B616125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72" y="2520175"/>
            <a:ext cx="1886833" cy="18176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1F6BBA-6183-91B0-1A54-C59340DC0F4B}"/>
              </a:ext>
            </a:extLst>
          </p:cNvPr>
          <p:cNvSpPr txBox="1"/>
          <p:nvPr/>
        </p:nvSpPr>
        <p:spPr>
          <a:xfrm>
            <a:off x="894184" y="433782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rgbClr val="FEF0F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快速充电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63C458-7D13-B6A4-B65F-D251439E9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04" y="2127662"/>
            <a:ext cx="2519510" cy="24663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77451F5-D6B5-9EDC-FADA-E7A778BCD566}"/>
              </a:ext>
            </a:extLst>
          </p:cNvPr>
          <p:cNvSpPr txBox="1"/>
          <p:nvPr/>
        </p:nvSpPr>
        <p:spPr>
          <a:xfrm>
            <a:off x="7176725" y="4337824"/>
            <a:ext cx="37403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FEFCE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普通充电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192A21-BA08-9476-0100-3474D00549F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4680" cy="867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88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F69A3F-0B44-31BD-157A-B31EF05AAADB}"/>
              </a:ext>
            </a:extLst>
          </p:cNvPr>
          <p:cNvSpPr txBox="1"/>
          <p:nvPr/>
        </p:nvSpPr>
        <p:spPr>
          <a:xfrm>
            <a:off x="2932771" y="9144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选择您的支付方式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23A51A-3D56-FC93-40B3-84F5A7CA5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22" y="2041239"/>
            <a:ext cx="3124753" cy="29790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B0277C-2AC5-8761-3092-BD8740536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02" y="1837729"/>
            <a:ext cx="3121668" cy="31825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F1D6B14-5112-52F5-BCE4-2D9E2D0383C9}"/>
              </a:ext>
            </a:extLst>
          </p:cNvPr>
          <p:cNvSpPr txBox="1"/>
          <p:nvPr/>
        </p:nvSpPr>
        <p:spPr>
          <a:xfrm>
            <a:off x="1748526" y="4296995"/>
            <a:ext cx="20761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二维码</a:t>
            </a:r>
            <a:endParaRPr lang="en-US" altLang="zh-CN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D2A2E5-E42B-3EEE-24CC-EE55975FA58F}"/>
              </a:ext>
            </a:extLst>
          </p:cNvPr>
          <p:cNvSpPr txBox="1"/>
          <p:nvPr/>
        </p:nvSpPr>
        <p:spPr>
          <a:xfrm>
            <a:off x="8130076" y="4296995"/>
            <a:ext cx="20761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余额</a:t>
            </a:r>
            <a:endParaRPr lang="en-US" altLang="zh-CN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</a:t>
            </a:r>
          </a:p>
        </p:txBody>
      </p:sp>
    </p:spTree>
    <p:extLst>
      <p:ext uri="{BB962C8B-B14F-4D97-AF65-F5344CB8AC3E}">
        <p14:creationId xmlns:p14="http://schemas.microsoft.com/office/powerpoint/2010/main" val="337514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247</Words>
  <Application>Microsoft Office PowerPoint</Application>
  <PresentationFormat>宽屏</PresentationFormat>
  <Paragraphs>105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华文楷体</vt:lpstr>
      <vt:lpstr>Aptos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载明 邵</dc:creator>
  <cp:lastModifiedBy>载明 邵</cp:lastModifiedBy>
  <cp:revision>14</cp:revision>
  <dcterms:created xsi:type="dcterms:W3CDTF">2023-08-04T01:01:11Z</dcterms:created>
  <dcterms:modified xsi:type="dcterms:W3CDTF">2023-08-12T09:32:03Z</dcterms:modified>
</cp:coreProperties>
</file>